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Fira Sans Extra Condensed Medium"/>
      <p:regular r:id="rId67"/>
      <p:bold r:id="rId68"/>
      <p:italic r:id="rId69"/>
      <p:boldItalic r:id="rId70"/>
    </p:embeddedFont>
    <p:embeddedFont>
      <p:font typeface="Raleway Thin"/>
      <p:regular r:id="rId71"/>
      <p:bold r:id="rId72"/>
      <p:italic r:id="rId73"/>
      <p:boldItalic r:id="rId74"/>
    </p:embeddedFont>
    <p:embeddedFont>
      <p:font typeface="Hind Vadodara Light"/>
      <p:regular r:id="rId75"/>
      <p:bold r:id="rId76"/>
    </p:embeddedFont>
    <p:embeddedFont>
      <p:font typeface="Proxima Nova Semibold"/>
      <p:regular r:id="rId77"/>
      <p:bold r:id="rId78"/>
      <p:boldItalic r:id="rId79"/>
    </p:embeddedFont>
    <p:embeddedFont>
      <p:font typeface="Hind Vadodara Medium"/>
      <p:regular r:id="rId80"/>
      <p:bold r:id="rId81"/>
    </p:embeddedFont>
    <p:embeddedFont>
      <p:font typeface="Dosis ExtraLight"/>
      <p:regular r:id="rId82"/>
      <p:bold r:id="rId83"/>
    </p:embeddedFont>
    <p:embeddedFont>
      <p:font typeface="Teko Light"/>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6845C3-4F20-4822-9FD0-92FEBFFCC432}">
  <a:tblStyle styleId="{266845C3-4F20-4822-9FD0-92FEBFFCC4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TekoLight-regular.fntdata"/><Relationship Id="rId83" Type="http://schemas.openxmlformats.org/officeDocument/2006/relationships/font" Target="fonts/DosisExtra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TekoLight-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VadodaraMedium-regular.fntdata"/><Relationship Id="rId82" Type="http://schemas.openxmlformats.org/officeDocument/2006/relationships/font" Target="fonts/DosisExtraLight-regular.fntdata"/><Relationship Id="rId81" Type="http://schemas.openxmlformats.org/officeDocument/2006/relationships/font" Target="fonts/HindVadodar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Thin-italic.fntdata"/><Relationship Id="rId72" Type="http://schemas.openxmlformats.org/officeDocument/2006/relationships/font" Target="fonts/RalewayThin-bold.fntdata"/><Relationship Id="rId31" Type="http://schemas.openxmlformats.org/officeDocument/2006/relationships/slide" Target="slides/slide24.xml"/><Relationship Id="rId75" Type="http://schemas.openxmlformats.org/officeDocument/2006/relationships/font" Target="fonts/HindVadodaraLight-regular.fntdata"/><Relationship Id="rId30" Type="http://schemas.openxmlformats.org/officeDocument/2006/relationships/slide" Target="slides/slide23.xml"/><Relationship Id="rId74" Type="http://schemas.openxmlformats.org/officeDocument/2006/relationships/font" Target="fonts/RalewayThin-boldItalic.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HindVadodaraLight-bold.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RalewayThin-regular.fntdata"/><Relationship Id="rId70" Type="http://schemas.openxmlformats.org/officeDocument/2006/relationships/font" Target="fonts/FiraSansExtraCondensed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FiraSansExtraCondensedMedium-bold.fntdata"/><Relationship Id="rId23" Type="http://schemas.openxmlformats.org/officeDocument/2006/relationships/slide" Target="slides/slide16.xml"/><Relationship Id="rId67" Type="http://schemas.openxmlformats.org/officeDocument/2006/relationships/font" Target="fonts/FiraSansExtraCondensedMediu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raSansExtraCondensed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6b2113071f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b2113071f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3" name="Google Shape;4593;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2" name="Google Shape;5012;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2" name="Google Shape;5182;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5" name="Shape 5965"/>
        <p:cNvGrpSpPr/>
        <p:nvPr/>
      </p:nvGrpSpPr>
      <p:grpSpPr>
        <a:xfrm>
          <a:off x="0" y="0"/>
          <a:ext cx="0" cy="0"/>
          <a:chOff x="0" y="0"/>
          <a:chExt cx="0" cy="0"/>
        </a:xfrm>
      </p:grpSpPr>
      <p:sp>
        <p:nvSpPr>
          <p:cNvPr id="5966" name="Google Shape;5966;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7" name="Google Shape;5967;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9" name="Shape 6379"/>
        <p:cNvGrpSpPr/>
        <p:nvPr/>
      </p:nvGrpSpPr>
      <p:grpSpPr>
        <a:xfrm>
          <a:off x="0" y="0"/>
          <a:ext cx="0" cy="0"/>
          <a:chOff x="0" y="0"/>
          <a:chExt cx="0" cy="0"/>
        </a:xfrm>
      </p:grpSpPr>
      <p:sp>
        <p:nvSpPr>
          <p:cNvPr id="6380" name="Google Shape;6380;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1" name="Google Shape;6381;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0" name="Shape 7250"/>
        <p:cNvGrpSpPr/>
        <p:nvPr/>
      </p:nvGrpSpPr>
      <p:grpSpPr>
        <a:xfrm>
          <a:off x="0" y="0"/>
          <a:ext cx="0" cy="0"/>
          <a:chOff x="0" y="0"/>
          <a:chExt cx="0" cy="0"/>
        </a:xfrm>
      </p:grpSpPr>
      <p:sp>
        <p:nvSpPr>
          <p:cNvPr id="7251" name="Google Shape;7251;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2" name="Google Shape;7252;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0" name="Shape 7870"/>
        <p:cNvGrpSpPr/>
        <p:nvPr/>
      </p:nvGrpSpPr>
      <p:grpSpPr>
        <a:xfrm>
          <a:off x="0" y="0"/>
          <a:ext cx="0" cy="0"/>
          <a:chOff x="0" y="0"/>
          <a:chExt cx="0" cy="0"/>
        </a:xfrm>
      </p:grpSpPr>
      <p:sp>
        <p:nvSpPr>
          <p:cNvPr id="7871" name="Google Shape;7871;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2" name="Google Shape;7872;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4" name="Shape 8464"/>
        <p:cNvGrpSpPr/>
        <p:nvPr/>
      </p:nvGrpSpPr>
      <p:grpSpPr>
        <a:xfrm>
          <a:off x="0" y="0"/>
          <a:ext cx="0" cy="0"/>
          <a:chOff x="0" y="0"/>
          <a:chExt cx="0" cy="0"/>
        </a:xfrm>
      </p:grpSpPr>
      <p:sp>
        <p:nvSpPr>
          <p:cNvPr id="8465" name="Google Shape;8465;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6" name="Google Shape;8466;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0" name="Shape 9090"/>
        <p:cNvGrpSpPr/>
        <p:nvPr/>
      </p:nvGrpSpPr>
      <p:grpSpPr>
        <a:xfrm>
          <a:off x="0" y="0"/>
          <a:ext cx="0" cy="0"/>
          <a:chOff x="0" y="0"/>
          <a:chExt cx="0" cy="0"/>
        </a:xfrm>
      </p:grpSpPr>
      <p:sp>
        <p:nvSpPr>
          <p:cNvPr id="9091" name="Google Shape;9091;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2" name="Google Shape;9092;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docs.google.com/spreadsheets/d/106R25LFpSfQrtnkn-DDdTSFS8RkJRoqhl0UGNDw5b6k/copy" TargetMode="External"/><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1.xml"/><Relationship Id="rId12" Type="http://schemas.openxmlformats.org/officeDocument/2006/relationships/slide" Target="/ppt/slides/slide30.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2.xml"/><Relationship Id="rId14" Type="http://schemas.openxmlformats.org/officeDocument/2006/relationships/slide" Target="/ppt/slides/slide31.xml"/><Relationship Id="rId17" Type="http://schemas.openxmlformats.org/officeDocument/2006/relationships/slide" Target="/ppt/slides/slide38.xml"/><Relationship Id="rId16" Type="http://schemas.openxmlformats.org/officeDocument/2006/relationships/slide" Target="/ppt/slides/slide32.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chrome.google.com/webstore/detail/flaticon-for-gsuit-gslide/haekgjfnhhdkgfgmldhfokhmfkgmci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0" name="Google Shape;130;p27"/>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59" name="Google Shape;259;p36"/>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6" name="Google Shape;266;p36"/>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7" name="Google Shape;267;p36"/>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68" name="Google Shape;268;p36"/>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69" name="Google Shape;269;p36"/>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0" name="Google Shape;270;p36"/>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1" name="Google Shape;271;p36"/>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79" name="Google Shape;279;p37"/>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0" name="Google Shape;280;p37"/>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1" name="Google Shape;281;p37"/>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2" name="Google Shape;282;p37"/>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3" name="Google Shape;283;p37"/>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4" name="Google Shape;284;p37"/>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5" name="Google Shape;285;p37"/>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86" name="Google Shape;286;p37"/>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87" name="Google Shape;287;p37"/>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2" name="Google Shape;292;p37"/>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3" name="Google Shape;293;p37"/>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4" name="Google Shape;294;p37" title="Gráfico">
            <a:hlinkClick r:id="rId4"/>
          </p:cNvPr>
          <p:cNvPicPr preferRelativeResize="0"/>
          <p:nvPr/>
        </p:nvPicPr>
        <p:blipFill>
          <a:blip r:embed="rId5">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8"/>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0" name="Google Shape;300;p38"/>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1" name="Google Shape;301;p38"/>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2" name="Google Shape;302;p38"/>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 name="Google Shape;303;p38"/>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4" name="Google Shape;304;p38"/>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5" name="Google Shape;305;p38"/>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6" name="Google Shape;306;p38"/>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07" name="Google Shape;307;p38"/>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08" name="Google Shape;308;p38"/>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9" name="Google Shape;309;p38"/>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0" name="Google Shape;310;p38"/>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1" name="Google Shape;311;p38"/>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17" name="Google Shape;317;p39"/>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18" name="Google Shape;318;p3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5" name="Google Shape;325;p40"/>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4" name="Google Shape;364;p41"/>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5" name="Google Shape;365;p41"/>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66" name="Google Shape;366;p41"/>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67" name="Google Shape;367;p41"/>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68" name="Google Shape;368;p41"/>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69" name="Google Shape;369;p41"/>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2"/>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2" name="Google Shape;412;p43"/>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3" name="Google Shape;413;p43"/>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5" name="Google Shape;415;p43"/>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7" name="Google Shape;417;p43"/>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4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2" name="Google Shape;432;p4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0" name="Google Shape;440;p4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1" name="Google Shape;441;p4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9" name="Google Shape;449;p44"/>
          <p:cNvGraphicFramePr/>
          <p:nvPr/>
        </p:nvGraphicFramePr>
        <p:xfrm>
          <a:off x="814608" y="1208947"/>
          <a:ext cx="3000000" cy="3000000"/>
        </p:xfrm>
        <a:graphic>
          <a:graphicData uri="http://schemas.openxmlformats.org/drawingml/2006/table">
            <a:tbl>
              <a:tblPr>
                <a:noFill/>
                <a:tableStyleId>{266845C3-4F20-4822-9FD0-92FEBFFCC432}</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0" name="Google Shape;450;p4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8" name="Google Shape;468;p4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26" name="Google Shape;526;p4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6" name="Google Shape;546;p4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7" name="Google Shape;547;p4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4" name="Google Shape;604;p4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1" name="Google Shape;651;p4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3" name="Google Shape;663;p4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8" name="Google Shape;688;p4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8" name="Google Shape;698;p4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45"/>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5" name="Google Shape;715;p45"/>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17" name="Google Shape;717;p45"/>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18" name="Google Shape;718;p45"/>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19" name="Google Shape;719;p45"/>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36" name="Google Shape;136;p28"/>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Thin"/>
                <a:ea typeface="Raleway Thin"/>
                <a:cs typeface="Raleway Thin"/>
                <a:sym typeface="Raleway Thin"/>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Thin"/>
                <a:ea typeface="Raleway Thin"/>
                <a:cs typeface="Raleway Thin"/>
                <a:sym typeface="Raleway Thin"/>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Thin"/>
                <a:ea typeface="Raleway Thin"/>
                <a:cs typeface="Raleway Thin"/>
                <a:sym typeface="Raleway Thin"/>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Thin"/>
                <a:ea typeface="Raleway Thin"/>
                <a:cs typeface="Raleway Thin"/>
                <a:sym typeface="Raleway Thin"/>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ction="ppaction://hlinksldjump" r:id="rId12"/>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Thin"/>
                <a:ea typeface="Raleway Thin"/>
                <a:cs typeface="Raleway Thin"/>
                <a:sym typeface="Raleway Thin"/>
                <a:hlinkClick action="ppaction://hlinksldjump" r:id="rId13"/>
              </a:rPr>
              <a:t> </a:t>
            </a:r>
            <a:r>
              <a:rPr lang="en">
                <a:uFill>
                  <a:noFill/>
                </a:uFill>
                <a:latin typeface="Hind Vadodara Medium"/>
                <a:ea typeface="Hind Vadodara Medium"/>
                <a:cs typeface="Hind Vadodara Medium"/>
                <a:sym typeface="Hind Vadodara Medium"/>
                <a:hlinkClick action="ppaction://hlinksldjump" r:id="rId14"/>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Thin"/>
                <a:ea typeface="Raleway Thin"/>
                <a:cs typeface="Raleway Thin"/>
                <a:sym typeface="Raleway Thin"/>
                <a:hlinkClick action="ppaction://hlinksldjump" r:id="rId15"/>
              </a:rPr>
              <a:t> </a:t>
            </a:r>
            <a:r>
              <a:rPr lang="en">
                <a:uFill>
                  <a:noFill/>
                </a:uFill>
                <a:latin typeface="Hind Vadodara Medium"/>
                <a:ea typeface="Hind Vadodara Medium"/>
                <a:cs typeface="Hind Vadodara Medium"/>
                <a:sym typeface="Hind Vadodara Medium"/>
                <a:hlinkClick action="ppaction://hlinksldjump" r:id="rId16"/>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7"/>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6"/>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28" name="Google Shape;728;p46"/>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9" name="Google Shape;729;p46"/>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38" name="Google Shape;738;p47"/>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0" name="Google Shape;740;p47"/>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1" name="Google Shape;741;p47"/>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2" name="Google Shape;742;p47"/>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7"/>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48"/>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0" name="Google Shape;750;p48"/>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1" name="Google Shape;751;p48"/>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57" name="Google Shape;757;p49"/>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58" name="Google Shape;758;p49"/>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59" name="Google Shape;759;p49"/>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0" name="Google Shape;760;p49"/>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1" name="Google Shape;761;p49"/>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2" name="Google Shape;762;p49"/>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3" name="Google Shape;763;p49"/>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4" name="Google Shape;764;p49"/>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5" name="Google Shape;765;p49"/>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66" name="Google Shape;766;p49"/>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9"/>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0"/>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07" name="Google Shape;807;p50"/>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9" name="Google Shape;809;p50"/>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0" name="Google Shape;810;p50"/>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1" name="Google Shape;811;p50"/>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2" name="Google Shape;812;p50"/>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3" name="Google Shape;813;p50"/>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51"/>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51"/>
          <p:cNvPicPr preferRelativeResize="0"/>
          <p:nvPr/>
        </p:nvPicPr>
        <p:blipFill rotWithShape="1">
          <a:blip r:embed="rId4">
            <a:alphaModFix/>
          </a:blip>
          <a:srcRect b="0" l="0" r="0" t="0"/>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1" name="Google Shape;841;p51"/>
          <p:cNvPicPr preferRelativeResize="0"/>
          <p:nvPr/>
        </p:nvPicPr>
        <p:blipFill rotWithShape="1">
          <a:blip r:embed="rId5">
            <a:alphaModFix/>
          </a:blip>
          <a:srcRect b="-4460" l="-10" r="0" t="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51"/>
          <p:cNvPicPr preferRelativeResize="0"/>
          <p:nvPr/>
        </p:nvPicPr>
        <p:blipFill rotWithShape="1">
          <a:blip r:embed="rId6">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5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4" name="Google Shape;854;p5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1" name="Shape 871"/>
        <p:cNvGrpSpPr/>
        <p:nvPr/>
      </p:nvGrpSpPr>
      <p:grpSpPr>
        <a:xfrm>
          <a:off x="0" y="0"/>
          <a:ext cx="0" cy="0"/>
          <a:chOff x="0" y="0"/>
          <a:chExt cx="0" cy="0"/>
        </a:xfrm>
      </p:grpSpPr>
      <p:sp>
        <p:nvSpPr>
          <p:cNvPr id="872" name="Google Shape;872;p5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53"/>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53"/>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53"/>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3"/>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53"/>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53"/>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3"/>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3"/>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53"/>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53"/>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3"/>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3"/>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3"/>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53"/>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53"/>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3"/>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3"/>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2" name="Google Shape;902;p53"/>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3"/>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53"/>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3"/>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3"/>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3"/>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3"/>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3"/>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3"/>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3"/>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53"/>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53"/>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3"/>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3"/>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5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5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5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3"/>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3"/>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53"/>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2" name="Google Shape;942;p53"/>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3" name="Google Shape;943;p53"/>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4" name="Google Shape;944;p53"/>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53"/>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53"/>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53"/>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3"/>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53"/>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3"/>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53"/>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53"/>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3"/>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3"/>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3"/>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53"/>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53"/>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3"/>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3"/>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3"/>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3"/>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53"/>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53"/>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3"/>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3"/>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3"/>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3"/>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2" name="Google Shape;982;p53"/>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3"/>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53"/>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9" name="Google Shape;989;p53"/>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0" name="Google Shape;990;p53"/>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1" name="Google Shape;991;p53"/>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53"/>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53"/>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53"/>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53"/>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5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5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6" name="Google Shape;1006;p53"/>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9" name="Google Shape;1009;p53"/>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3"/>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1" name="Google Shape;1011;p53"/>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2" name="Google Shape;1012;p53"/>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3"/>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6" name="Google Shape;1016;p53"/>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53"/>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53"/>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3"/>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3"/>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3"/>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3"/>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3"/>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2" name="Google Shape;1032;p53"/>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3"/>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53"/>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3"/>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53"/>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53"/>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3"/>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3"/>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53"/>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53"/>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3"/>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3"/>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3"/>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3"/>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53"/>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3"/>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53"/>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53"/>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3"/>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3" name="Google Shape;1063;p53"/>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4" name="Google Shape;1064;p53"/>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5" name="Google Shape;1065;p53"/>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3"/>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53"/>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53"/>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1" name="Google Shape;1071;p53"/>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3"/>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53"/>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53"/>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53"/>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3"/>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3"/>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3"/>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3" name="Google Shape;1083;p53"/>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3"/>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53"/>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53"/>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53"/>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4063775" y="1381200"/>
              <a:ext cx="139050" cy="25"/>
            </a:xfrm>
            <a:custGeom>
              <a:rect b="b" l="l" r="r" t="t"/>
              <a:pathLst>
                <a:path extrusionOk="0" fill="none" h="1" w="5562">
                  <a:moveTo>
                    <a:pt x="0" y="1"/>
                  </a:moveTo>
                  <a:lnTo>
                    <a:pt x="5562" y="1"/>
                  </a:lnTo>
                </a:path>
              </a:pathLst>
            </a:custGeom>
            <a:solidFill>
              <a:srgbClr val="E1E7EC"/>
            </a:solid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rect b="b" l="l" r="r" t="t"/>
              <a:pathLst>
                <a:path extrusionOk="0" fill="none" h="21884" w="1">
                  <a:moveTo>
                    <a:pt x="1" y="0"/>
                  </a:moveTo>
                  <a:lnTo>
                    <a:pt x="1"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639975" y="1387250"/>
              <a:ext cx="25" cy="547100"/>
            </a:xfrm>
            <a:custGeom>
              <a:rect b="b" l="l" r="r" t="t"/>
              <a:pathLst>
                <a:path extrusionOk="0" fill="none" h="21884" w="1">
                  <a:moveTo>
                    <a:pt x="0" y="0"/>
                  </a:moveTo>
                  <a:lnTo>
                    <a:pt x="0"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55"/>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ExtraLight"/>
              <a:ea typeface="Dosis ExtraLight"/>
              <a:cs typeface="Dosis ExtraLight"/>
              <a:sym typeface="Dosis ExtraLight"/>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38" name="Google Shape;1438;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2" name="Google Shape;142;p29"/>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3" name="Google Shape;143;p29"/>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4" name="Google Shape;144;p29"/>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5" name="Google Shape;145;p29"/>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6" name="Google Shape;146;p29"/>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47" name="Google Shape;147;p29"/>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29"/>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9" name="Google Shape;149;p29"/>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29"/>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1" name="Google Shape;151;p29"/>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29"/>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9"/>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4" name="Google Shape;154;p29"/>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 name="Google Shape;155;p29"/>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56" name="Google Shape;156;p29"/>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2" name="Shape 1442"/>
        <p:cNvGrpSpPr/>
        <p:nvPr/>
      </p:nvGrpSpPr>
      <p:grpSpPr>
        <a:xfrm>
          <a:off x="0" y="0"/>
          <a:ext cx="0" cy="0"/>
          <a:chOff x="0" y="0"/>
          <a:chExt cx="0" cy="0"/>
        </a:xfrm>
      </p:grpSpPr>
      <p:sp>
        <p:nvSpPr>
          <p:cNvPr id="1443" name="Google Shape;1443;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45" name="Google Shape;1445;p5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9" name="Shape 1449"/>
        <p:cNvGrpSpPr/>
        <p:nvPr/>
      </p:nvGrpSpPr>
      <p:grpSpPr>
        <a:xfrm>
          <a:off x="0" y="0"/>
          <a:ext cx="0" cy="0"/>
          <a:chOff x="0" y="0"/>
          <a:chExt cx="0" cy="0"/>
        </a:xfrm>
      </p:grpSpPr>
      <p:sp>
        <p:nvSpPr>
          <p:cNvPr id="1450" name="Google Shape;1450;p5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52" name="Google Shape;1452;p5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fmla="val 16667" name="adj"/>
              </a:avLst>
            </a:prstGeom>
            <a:solidFill>
              <a:srgbClr val="D494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4176300" y="3498875"/>
              <a:ext cx="791400" cy="754200"/>
            </a:xfrm>
            <a:prstGeom prst="roundRect">
              <a:avLst>
                <a:gd fmla="val 16667" name="adj"/>
              </a:avLst>
            </a:prstGeom>
            <a:solidFill>
              <a:srgbClr val="C3CC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5238120" y="3498875"/>
              <a:ext cx="791400" cy="754200"/>
            </a:xfrm>
            <a:prstGeom prst="roundRect">
              <a:avLst>
                <a:gd fmla="val 16667" name="adj"/>
              </a:avLst>
            </a:prstGeom>
            <a:solidFill>
              <a:srgbClr val="88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fmla="val 16667" name="adj"/>
              </a:avLst>
            </a:prstGeom>
            <a:solidFill>
              <a:srgbClr val="627E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8" name="Shape 1468"/>
        <p:cNvGrpSpPr/>
        <p:nvPr/>
      </p:nvGrpSpPr>
      <p:grpSpPr>
        <a:xfrm>
          <a:off x="0" y="0"/>
          <a:ext cx="0" cy="0"/>
          <a:chOff x="0" y="0"/>
          <a:chExt cx="0" cy="0"/>
        </a:xfrm>
      </p:grpSpPr>
      <p:sp>
        <p:nvSpPr>
          <p:cNvPr id="1469" name="Google Shape;1469;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1" name="Google Shape;1481;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2" name="Google Shape;1512;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5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5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5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38" name="Google Shape;1738;p5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5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0" name="Google Shape;1820;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8" name="Google Shape;1878;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8" name="Google Shape;1898;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9" name="Google Shape;1899;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6" name="Google Shape;1956;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3" name="Google Shape;2003;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5" name="Google Shape;2015;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0" name="Google Shape;2050;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6" name="Google Shape;2056;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5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5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75" name="Google Shape;4075;p5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8" name="Google Shape;4078;p5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5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3" name="Google Shape;4273;p5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5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5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7" name="Google Shape;4487;p5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4"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5" name="Google Shape;460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0" name="Google Shape;461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5" name="Google Shape;461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5" name="Google Shape;4625;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9" name="Google Shape;4629;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32" name="Google Shape;4632;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3" name="Google Shape;4633;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4" name="Google Shape;4634;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8" name="Google Shape;4648;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3" name="Google Shape;4653;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8" name="Google Shape;4658;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62" name="Google Shape;4662;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9" name="Google Shape;4669;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63" name="Google Shape;4663;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82" name="Google Shape;4682;p60"/>
            <p:cNvCxnSpPr>
              <a:stCxn id="4681" idx="0"/>
              <a:endCxn id="46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6" name="Google Shape;4686;p60"/>
            <p:cNvCxnSpPr>
              <a:stCxn id="4685" idx="0"/>
              <a:endCxn id="46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7" name="Google Shape;4687;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8" name="Google Shape;4718;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0"/>
            <p:cNvCxnSpPr>
              <a:stCxn id="4759" idx="6"/>
              <a:endCxn id="47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3" name="Google Shape;4763;p60"/>
            <p:cNvCxnSpPr>
              <a:stCxn id="4760" idx="4"/>
              <a:endCxn id="47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5" name="Google Shape;4765;p60"/>
            <p:cNvCxnSpPr>
              <a:stCxn id="4764" idx="6"/>
              <a:endCxn id="47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6" name="Google Shape;4766;p60"/>
            <p:cNvCxnSpPr>
              <a:stCxn id="4761" idx="4"/>
              <a:endCxn id="47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60"/>
            <p:cNvCxnSpPr>
              <a:endCxn id="47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8" name="Google Shape;4778;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9" name="Google Shape;4779;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0" name="Google Shape;4780;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81" name="Google Shape;4781;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82" name="Google Shape;4782;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84" name="Google Shape;4784;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92" name="Google Shape;4792;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3" name="Google Shape;4793;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4" name="Google Shape;4794;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5" name="Google Shape;4795;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6" name="Google Shape;4796;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7" name="Google Shape;4797;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8" name="Google Shape;4798;p60"/>
            <p:cNvCxnSpPr>
              <a:stCxn id="4791" idx="2"/>
              <a:endCxn id="47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9" name="Google Shape;4799;p60"/>
            <p:cNvCxnSpPr>
              <a:stCxn id="4793" idx="0"/>
              <a:endCxn id="47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0" name="Google Shape;4800;p60"/>
            <p:cNvCxnSpPr>
              <a:stCxn id="4793" idx="2"/>
              <a:endCxn id="47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1" name="Google Shape;4801;p60"/>
            <p:cNvCxnSpPr>
              <a:stCxn id="4794" idx="0"/>
              <a:endCxn id="47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2" name="Google Shape;4802;p60"/>
            <p:cNvCxnSpPr>
              <a:stCxn id="4792" idx="2"/>
              <a:endCxn id="47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3" name="Google Shape;4803;p60"/>
            <p:cNvCxnSpPr>
              <a:stCxn id="4796" idx="0"/>
              <a:endCxn id="47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9" name="Google Shape;4819;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2" name="Google Shape;4822;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5" name="Google Shape;4825;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8" name="Google Shape;4828;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6" name="Google Shape;4846;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3" name="Google Shape;4933;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5" name="Google Shape;4935;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0" name="Google Shape;4970;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6" name="Google Shape;5016;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7" name="Google Shape;5037;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8" name="Google Shape;5038;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1" name="Google Shape;5041;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{266845C3-4F20-4822-9FD0-92FEBFFCC432}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5" name="Google Shape;5045;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6" name="Google Shape;5046;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7" name="Google Shape;5047;p6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{266845C3-4F20-4822-9FD0-92FEBFFCC432}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{266845C3-4F20-4822-9FD0-92FEBFFCC432}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{266845C3-4F20-4822-9FD0-92FEBFFCC432}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5" name="Google Shape;5145;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6" name="Google Shape;5146;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7" name="Google Shape;5147;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8" name="Google Shape;5148;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5" name="Google Shape;5375;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8" name="Google Shape;5378;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1" name="Google Shape;5381;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4" name="Google Shape;5384;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8" name="Google Shape;5408;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9" name="Google Shape;5409;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0" name="Google Shape;5410;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1" name="Google Shape;5411;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12" name="Google Shape;5412;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24" name="Google Shape;5424;p6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62"/>
              <p:cNvCxnSpPr>
                <a:stCxn id="54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8" name="Google Shape;5488;p62"/>
              <p:cNvCxnSpPr>
                <a:stCxn id="54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9" name="Google Shape;5489;p62"/>
              <p:cNvCxnSpPr>
                <a:stCxn id="54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0" name="Google Shape;5490;p62"/>
              <p:cNvCxnSpPr>
                <a:stCxn id="54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1" name="Google Shape;5491;p62"/>
              <p:cNvCxnSpPr>
                <a:stCxn id="54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51" name="Google Shape;5551;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4" name="Google Shape;5774;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7" name="Google Shape;5777;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8" name="Google Shape;5798;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8" name="Google Shape;5818;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6" name="Google Shape;5836;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11" name="Google Shape;5911;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12" name="Google Shape;5912;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13" name="Google Shape;5913;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14" name="Google Shape;5914;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8" name="Shape 5968"/>
        <p:cNvGrpSpPr/>
        <p:nvPr/>
      </p:nvGrpSpPr>
      <p:grpSpPr>
        <a:xfrm>
          <a:off x="0" y="0"/>
          <a:ext cx="0" cy="0"/>
          <a:chOff x="0" y="0"/>
          <a:chExt cx="0" cy="0"/>
        </a:xfrm>
      </p:grpSpPr>
      <p:sp>
        <p:nvSpPr>
          <p:cNvPr id="5969" name="Google Shape;596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3" name="Google Shape;6023;p6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5" name="Google Shape;6035;p6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7" name="Google Shape;6137;p6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0" name="Google Shape;6170;p6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3" name="Google Shape;6213;p6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1" name="Google Shape;6221;p6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8" name="Google Shape;6228;p6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8" name="Google Shape;6338;p6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2" name="Shape 6382"/>
        <p:cNvGrpSpPr/>
        <p:nvPr/>
      </p:nvGrpSpPr>
      <p:grpSpPr>
        <a:xfrm>
          <a:off x="0" y="0"/>
          <a:ext cx="0" cy="0"/>
          <a:chOff x="0" y="0"/>
          <a:chExt cx="0" cy="0"/>
        </a:xfrm>
      </p:grpSpPr>
      <p:sp>
        <p:nvSpPr>
          <p:cNvPr id="6383" name="Google Shape;6383;p6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6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6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6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6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6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6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6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6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6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6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6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6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2" name="Google Shape;162;p30"/>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3" name="Google Shape;163;p30"/>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3" name="Shape 6743"/>
        <p:cNvGrpSpPr/>
        <p:nvPr/>
      </p:nvGrpSpPr>
      <p:grpSpPr>
        <a:xfrm>
          <a:off x="0" y="0"/>
          <a:ext cx="0" cy="0"/>
          <a:chOff x="0" y="0"/>
          <a:chExt cx="0" cy="0"/>
        </a:xfrm>
      </p:grpSpPr>
      <p:sp>
        <p:nvSpPr>
          <p:cNvPr id="6744" name="Google Shape;6744;p6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6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6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6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6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6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6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6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3" name="Shape 7253"/>
        <p:cNvGrpSpPr/>
        <p:nvPr/>
      </p:nvGrpSpPr>
      <p:grpSpPr>
        <a:xfrm>
          <a:off x="0" y="0"/>
          <a:ext cx="0" cy="0"/>
          <a:chOff x="0" y="0"/>
          <a:chExt cx="0" cy="0"/>
        </a:xfrm>
      </p:grpSpPr>
      <p:sp>
        <p:nvSpPr>
          <p:cNvPr id="7254" name="Google Shape;7254;p6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6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6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0" name="Google Shape;7430;p6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6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9" name="Google Shape;7749;p6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3" name="Shape 7873"/>
        <p:cNvGrpSpPr/>
        <p:nvPr/>
      </p:nvGrpSpPr>
      <p:grpSpPr>
        <a:xfrm>
          <a:off x="0" y="0"/>
          <a:ext cx="0" cy="0"/>
          <a:chOff x="0" y="0"/>
          <a:chExt cx="0" cy="0"/>
        </a:xfrm>
      </p:grpSpPr>
      <p:sp>
        <p:nvSpPr>
          <p:cNvPr id="7874" name="Google Shape;7874;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6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2" name="Google Shape;8292;p6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9" name="Google Shape;8439;p6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7" name="Shape 8467"/>
        <p:cNvGrpSpPr/>
        <p:nvPr/>
      </p:nvGrpSpPr>
      <p:grpSpPr>
        <a:xfrm>
          <a:off x="0" y="0"/>
          <a:ext cx="0" cy="0"/>
          <a:chOff x="0" y="0"/>
          <a:chExt cx="0" cy="0"/>
        </a:xfrm>
      </p:grpSpPr>
      <p:sp>
        <p:nvSpPr>
          <p:cNvPr id="8468" name="Google Shape;846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6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6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6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8" name="Shape 8788"/>
        <p:cNvGrpSpPr/>
        <p:nvPr/>
      </p:nvGrpSpPr>
      <p:grpSpPr>
        <a:xfrm>
          <a:off x="0" y="0"/>
          <a:ext cx="0" cy="0"/>
          <a:chOff x="0" y="0"/>
          <a:chExt cx="0" cy="0"/>
        </a:xfrm>
      </p:grpSpPr>
      <p:sp>
        <p:nvSpPr>
          <p:cNvPr id="8789" name="Google Shape;8789;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7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0"/>
          <p:cNvGrpSpPr/>
          <p:nvPr/>
        </p:nvGrpSpPr>
        <p:grpSpPr>
          <a:xfrm>
            <a:off x="5592488" y="3828305"/>
            <a:ext cx="387641" cy="387641"/>
            <a:chOff x="7199196" y="1561258"/>
            <a:chExt cx="397866" cy="397866"/>
          </a:xfrm>
        </p:grpSpPr>
        <p:sp>
          <p:nvSpPr>
            <p:cNvPr id="9056" name="Google Shape;9056;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0"/>
          <p:cNvGrpSpPr/>
          <p:nvPr/>
        </p:nvGrpSpPr>
        <p:grpSpPr>
          <a:xfrm>
            <a:off x="1958433" y="3885842"/>
            <a:ext cx="387681" cy="272572"/>
            <a:chOff x="3386036" y="1746339"/>
            <a:chExt cx="397907" cy="279762"/>
          </a:xfrm>
        </p:grpSpPr>
        <p:sp>
          <p:nvSpPr>
            <p:cNvPr id="9060" name="Google Shape;9060;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0"/>
          <p:cNvGrpSpPr/>
          <p:nvPr/>
        </p:nvGrpSpPr>
        <p:grpSpPr>
          <a:xfrm>
            <a:off x="2996130" y="3828288"/>
            <a:ext cx="387681" cy="387681"/>
            <a:chOff x="4417380" y="1687279"/>
            <a:chExt cx="397907" cy="397907"/>
          </a:xfrm>
        </p:grpSpPr>
        <p:sp>
          <p:nvSpPr>
            <p:cNvPr id="9063" name="Google Shape;9063;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0"/>
          <p:cNvGrpSpPr/>
          <p:nvPr/>
        </p:nvGrpSpPr>
        <p:grpSpPr>
          <a:xfrm>
            <a:off x="7942611" y="3308537"/>
            <a:ext cx="387661" cy="387661"/>
            <a:chOff x="2869999" y="1687279"/>
            <a:chExt cx="397887" cy="397887"/>
          </a:xfrm>
        </p:grpSpPr>
        <p:sp>
          <p:nvSpPr>
            <p:cNvPr id="9066" name="Google Shape;9066;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0"/>
          <p:cNvGrpSpPr/>
          <p:nvPr/>
        </p:nvGrpSpPr>
        <p:grpSpPr>
          <a:xfrm>
            <a:off x="2477718" y="3828664"/>
            <a:ext cx="386807" cy="386929"/>
            <a:chOff x="3902887" y="1687655"/>
            <a:chExt cx="397010" cy="397135"/>
          </a:xfrm>
        </p:grpSpPr>
        <p:sp>
          <p:nvSpPr>
            <p:cNvPr id="9069" name="Google Shape;9069;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70"/>
          <p:cNvGrpSpPr/>
          <p:nvPr/>
        </p:nvGrpSpPr>
        <p:grpSpPr>
          <a:xfrm>
            <a:off x="3515416" y="3828288"/>
            <a:ext cx="387681" cy="387681"/>
            <a:chOff x="4933458" y="1687279"/>
            <a:chExt cx="397907" cy="397907"/>
          </a:xfrm>
        </p:grpSpPr>
        <p:sp>
          <p:nvSpPr>
            <p:cNvPr id="9072" name="Google Shape;9072;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0"/>
          <p:cNvGrpSpPr/>
          <p:nvPr/>
        </p:nvGrpSpPr>
        <p:grpSpPr>
          <a:xfrm>
            <a:off x="6348367" y="3308537"/>
            <a:ext cx="387661" cy="387661"/>
            <a:chOff x="1379798" y="1723250"/>
            <a:chExt cx="397887" cy="397887"/>
          </a:xfrm>
        </p:grpSpPr>
        <p:sp>
          <p:nvSpPr>
            <p:cNvPr id="9075" name="Google Shape;9075;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70"/>
          <p:cNvGrpSpPr/>
          <p:nvPr/>
        </p:nvGrpSpPr>
        <p:grpSpPr>
          <a:xfrm>
            <a:off x="5286246" y="3308537"/>
            <a:ext cx="387681" cy="387661"/>
            <a:chOff x="266768" y="1721375"/>
            <a:chExt cx="397907" cy="397887"/>
          </a:xfrm>
        </p:grpSpPr>
        <p:sp>
          <p:nvSpPr>
            <p:cNvPr id="9080" name="Google Shape;9080;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0"/>
          <p:cNvGrpSpPr/>
          <p:nvPr/>
        </p:nvGrpSpPr>
        <p:grpSpPr>
          <a:xfrm>
            <a:off x="5817327" y="3308537"/>
            <a:ext cx="387641" cy="387661"/>
            <a:chOff x="864491" y="1723250"/>
            <a:chExt cx="397866" cy="397887"/>
          </a:xfrm>
        </p:grpSpPr>
        <p:sp>
          <p:nvSpPr>
            <p:cNvPr id="9083" name="Google Shape;9083;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6" name="Google Shape;9086;p7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7" name="Google Shape;9087;p70"/>
          <p:cNvGrpSpPr/>
          <p:nvPr/>
        </p:nvGrpSpPr>
        <p:grpSpPr>
          <a:xfrm>
            <a:off x="7411672" y="3308924"/>
            <a:ext cx="387539" cy="386888"/>
            <a:chOff x="2408992" y="1722875"/>
            <a:chExt cx="397761" cy="397093"/>
          </a:xfrm>
        </p:grpSpPr>
        <p:sp>
          <p:nvSpPr>
            <p:cNvPr id="9088" name="Google Shape;9088;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3" name="Shape 9093"/>
        <p:cNvGrpSpPr/>
        <p:nvPr/>
      </p:nvGrpSpPr>
      <p:grpSpPr>
        <a:xfrm>
          <a:off x="0" y="0"/>
          <a:ext cx="0" cy="0"/>
          <a:chOff x="0" y="0"/>
          <a:chExt cx="0" cy="0"/>
        </a:xfrm>
      </p:grpSpPr>
      <p:pic>
        <p:nvPicPr>
          <p:cNvPr id="9094" name="Google Shape;9094;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3750675" y="4122450"/>
              <a:ext cx="7041400" cy="25"/>
            </a:xfrm>
            <a:custGeom>
              <a:rect b="b" l="l" r="r" t="t"/>
              <a:pathLst>
                <a:path extrusionOk="0" h="1" w="281656">
                  <a:moveTo>
                    <a:pt x="1" y="0"/>
                  </a:moveTo>
                  <a:lnTo>
                    <a:pt x="28165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4" name="Google Shape;224;p32"/>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5" name="Google Shape;225;p32"/>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6" name="Google Shape;226;p32"/>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27" name="Google Shape;227;p32"/>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1" name="Google Shape;231;p32"/>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38" name="Google Shape;238;p33"/>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3"/>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5"/>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2" name="Google Shape;252;p35"/>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3" name="Google Shape;253;p35"/>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